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817" r:id="rId2"/>
    <p:sldId id="818" r:id="rId3"/>
    <p:sldId id="819" r:id="rId4"/>
    <p:sldId id="820" r:id="rId5"/>
    <p:sldId id="821" r:id="rId6"/>
    <p:sldId id="82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964" y="2448317"/>
            <a:ext cx="850005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290. JESUH TAWH TON PEUH LENG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2" y="3657636"/>
            <a:ext cx="6858000" cy="1559149"/>
          </a:xfrm>
        </p:spPr>
        <p:txBody>
          <a:bodyPr>
            <a:normAutofit/>
          </a:bodyPr>
          <a:lstStyle/>
          <a:p>
            <a:r>
              <a:rPr lang="en-US" sz="1500" dirty="0"/>
              <a:t>If Jesus Goes With Me</a:t>
            </a:r>
          </a:p>
          <a:p>
            <a:r>
              <a:rPr lang="en-US" sz="1500" dirty="0"/>
              <a:t>2 Kor. 5:8</a:t>
            </a:r>
          </a:p>
          <a:p>
            <a:r>
              <a:rPr lang="en-US" sz="1500" dirty="0"/>
              <a:t>C. Austin Miles, 1868-1946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84328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96320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771" y="1736880"/>
            <a:ext cx="7886700" cy="30154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namkim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mualkuam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1551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505" y="796319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39910"/>
            <a:ext cx="7886700" cy="30154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hampha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6199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95860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71730"/>
            <a:ext cx="7886700" cy="30154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Sehnel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gal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hi-a;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bangbang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25937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95860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71730"/>
            <a:ext cx="7886700" cy="30154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Midangte’n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thupiakna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koi ma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96295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95860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71730"/>
            <a:ext cx="7886700" cy="30154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thupiakna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kammalte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maw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01728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258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290. JESUH TAWH TON PEUH LENG </vt:lpstr>
      <vt:lpstr>1  </vt:lpstr>
      <vt:lpstr>Sakkik  </vt:lpstr>
      <vt:lpstr>2  </vt:lpstr>
      <vt:lpstr>3  </vt:lpstr>
      <vt:lpstr>4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2018-12-14T15:00:52Z</dcterms:modified>
</cp:coreProperties>
</file>